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65" r:id="rId5"/>
    <p:sldId id="267" r:id="rId6"/>
    <p:sldId id="266" r:id="rId7"/>
    <p:sldId id="259" r:id="rId8"/>
    <p:sldId id="261" r:id="rId9"/>
    <p:sldId id="260" r:id="rId10"/>
    <p:sldId id="264" r:id="rId11"/>
    <p:sldId id="270" r:id="rId12"/>
    <p:sldId id="269" r:id="rId13"/>
    <p:sldId id="263" r:id="rId14"/>
    <p:sldId id="272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171244-469B-4DD2-9C60-1F52C8DAA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DEF68EF-0B36-46CA-99FD-06EEB5758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B5A69D-A6D9-4933-A26E-00EBB122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A70A9F-DAE1-4350-952D-85E7C52E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3C5F0B-2A4C-44C5-AC7B-7E6B4273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51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800A16-D978-465A-B045-7CF6F788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2D320DB-BB39-40FA-B8F4-78522A556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9CF74E-DE0E-4250-AF5A-6E3ADC32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6BD1BB-4A0F-418A-AEAF-B3975A7C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329941-56C1-4896-BFEF-8171CF96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26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AFD2A4C-283E-43A7-A90A-77D59CC14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018E07A-A737-4A4E-A152-AE0A0CD6F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2C3330-CEC3-4BA8-A813-CF98A38C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28E375-4751-458D-96E0-777629C6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A00FE4-80BB-4792-A08B-3B383896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18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5C9F76-DACA-42ED-984A-A3722A46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56C562-C9BD-4DA0-A502-0446408E2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FA40AA-136D-4E65-89DA-46002498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723FC0-C670-4639-A453-9ED4F7EE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D682CA-8604-49AE-82DC-FCA37459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34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6DA185-588C-4B7C-AB45-1B4E8373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DB69F72-25C7-4D65-9872-737D84070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0B201C-185B-4B99-A7C6-29D9F547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C95E00-5042-4CF9-BB98-CC8AD150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3831AC-E051-409D-9762-B1DEAF00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99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EBA5F-E646-4793-BB61-179614F1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B6D5C7-BA95-4F66-B0E4-1390AC67F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9DAA08-8B70-44D0-B9DA-61D753C2D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3A9D86-81DB-46F4-880D-1EB2879E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935D68-32BF-4802-B0B8-37B17055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AEA705-2AB0-409E-963A-F6D52B27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70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F2BAB-CD8A-49C0-AD4A-DF340441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1B5E8E6-846A-4ACF-9C84-9946D8762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AFFA5ED-C8FB-4F67-BA7C-012F98F83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E840868-66DE-40D3-A304-871F55E27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24B8A32-5DAB-47A1-BA7F-5C1B4BF35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1891EF4-868B-4F71-B3C5-98D77C874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9167D11-64F4-4366-BEB5-3C1F0D96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0E8A1A9-2151-48B9-87A5-CD596557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672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472225-2B64-4746-AF23-F3BFFB2D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64144D4-5556-4E8E-ACF6-3A8AB42B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7D0ED22-8D1A-45E4-86CF-9C3F188B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E00995C-EBC0-453F-9C8E-3B235FAA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708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63C5E8D-BDC6-4500-8FC4-0FDB1210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AF86F07-7873-463E-A490-FB4A7CFE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DC8900-49F0-4869-984E-DA8A5540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9401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96411E-C300-44DB-ABA9-05426CCF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C68ADA-A67F-4B8C-A52D-207BB16CA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AA1A72-23F2-46B7-BB09-87AB04A96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AE344AF-993B-47A0-BE96-7E37BD1B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13B97D-E426-4FFC-8C9C-6C05093A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1E9F4C-3F0F-418D-BDD8-CFD5B7F1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16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96A8C3-58CB-43B1-ABB6-4ADCD662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672E951-AEEB-45A2-A811-4A3E80199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26A41CC-5EFB-40F7-9F80-049B2357B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9F2446-B599-4D92-AC96-1D178AAB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D75B5B9-3BCA-4745-8C99-FD90008D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E61469E-0773-424F-A282-E7322433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60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93E27D9-9B36-4321-9659-98D51F1A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D04F255-7F0A-4472-994E-308F7320E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F1B3EA-3E24-4355-8909-675247C59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40C19-4DF0-4B99-8932-7BAF5D8BEE74}" type="datetimeFigureOut">
              <a:rPr lang="pl-PL" smtClean="0"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66E60A-5A54-4219-B307-9BA45FF93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BF30D9-8453-4C6F-81FE-7DA73186F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484D-2094-4868-A35B-739C5311B1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3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F7360CE-C0FB-417B-A556-CC2701A0B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1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C4BC374-4334-4C1A-91FF-5805BCCA3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8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92F6032-7708-4350-A31F-290A68139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5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E69C0D-ED90-48DF-BBC7-125F4E21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3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91B8086-E1A3-4F58-8CAE-5FAA3FC6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2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ECDD8A9-C296-407D-9F8A-2B21A6E88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1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4693A0B-6A96-45B8-A5D1-98A2A80D1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35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C60F93-6B08-4791-8367-4C5DAAA16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1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94EB811-1E23-4CC9-9E15-60F96588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86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58344CED-14FC-4F31-8AF8-BE6327AF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9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48F545B-8F84-4615-AF69-856E56AFF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C0B50EA-05F7-49AD-9622-A63922D60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7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, zrzut ekranu&#10;&#10;Opis wygenerowany automatycznie">
            <a:extLst>
              <a:ext uri="{FF2B5EF4-FFF2-40B4-BE49-F238E27FC236}">
                <a16:creationId xmlns:a16="http://schemas.microsoft.com/office/drawing/2014/main" id="{A5A41149-2DE8-4FCF-9BE1-4C4720D5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4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077596A-676E-45CA-82B3-13A5CCA8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160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Panoramiczny</PresentationFormat>
  <Paragraphs>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Piwowarska</dc:creator>
  <cp:lastModifiedBy>Nauczyciel</cp:lastModifiedBy>
  <cp:revision>2</cp:revision>
  <dcterms:created xsi:type="dcterms:W3CDTF">2021-03-18T17:35:32Z</dcterms:created>
  <dcterms:modified xsi:type="dcterms:W3CDTF">2021-03-29T09:02:58Z</dcterms:modified>
</cp:coreProperties>
</file>